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57E44-C9C4-4EE9-A770-07909A4D76A1}" v="14" dt="2025-11-20T11:26:50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70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Drew" userId="39399e45-0453-4516-8c09-2a2727e3a5c0" providerId="ADAL" clId="{60E698A7-23B9-479E-A955-08D5D647ACE4}"/>
    <pc:docChg chg="custSel modSld">
      <pc:chgData name="Zoë Drew" userId="39399e45-0453-4516-8c09-2a2727e3a5c0" providerId="ADAL" clId="{60E698A7-23B9-479E-A955-08D5D647ACE4}" dt="2025-11-20T11:28:09.243" v="3104" actId="5793"/>
      <pc:docMkLst>
        <pc:docMk/>
      </pc:docMkLst>
      <pc:sldChg chg="addSp delSp modSp mod">
        <pc:chgData name="Zoë Drew" userId="39399e45-0453-4516-8c09-2a2727e3a5c0" providerId="ADAL" clId="{60E698A7-23B9-479E-A955-08D5D647ACE4}" dt="2025-11-20T11:28:09.243" v="3104" actId="5793"/>
        <pc:sldMkLst>
          <pc:docMk/>
          <pc:sldMk cId="742966181" sldId="256"/>
        </pc:sldMkLst>
        <pc:spChg chg="mod">
          <ac:chgData name="Zoë Drew" userId="39399e45-0453-4516-8c09-2a2727e3a5c0" providerId="ADAL" clId="{60E698A7-23B9-479E-A955-08D5D647ACE4}" dt="2025-11-19T15:38:50.573" v="34" actId="403"/>
          <ac:spMkLst>
            <pc:docMk/>
            <pc:sldMk cId="742966181" sldId="256"/>
            <ac:spMk id="2" creationId="{E00189C7-3A43-5C6C-FB14-6CD4CD56FCC8}"/>
          </ac:spMkLst>
        </pc:spChg>
        <pc:spChg chg="mod">
          <ac:chgData name="Zoë Drew" userId="39399e45-0453-4516-8c09-2a2727e3a5c0" providerId="ADAL" clId="{60E698A7-23B9-479E-A955-08D5D647ACE4}" dt="2025-11-19T15:46:45.175" v="705" actId="20577"/>
          <ac:spMkLst>
            <pc:docMk/>
            <pc:sldMk cId="742966181" sldId="256"/>
            <ac:spMk id="3" creationId="{0FF8FC1F-53B4-3CDD-5343-CAC7AC2A2D53}"/>
          </ac:spMkLst>
        </pc:spChg>
        <pc:spChg chg="mod">
          <ac:chgData name="Zoë Drew" userId="39399e45-0453-4516-8c09-2a2727e3a5c0" providerId="ADAL" clId="{60E698A7-23B9-479E-A955-08D5D647ACE4}" dt="2025-11-19T15:46:55.407" v="706" actId="1076"/>
          <ac:spMkLst>
            <pc:docMk/>
            <pc:sldMk cId="742966181" sldId="256"/>
            <ac:spMk id="5" creationId="{2E82E2EB-9582-EE3E-3E00-A503ADB0D8DF}"/>
          </ac:spMkLst>
        </pc:spChg>
        <pc:spChg chg="mod">
          <ac:chgData name="Zoë Drew" userId="39399e45-0453-4516-8c09-2a2727e3a5c0" providerId="ADAL" clId="{60E698A7-23B9-479E-A955-08D5D647ACE4}" dt="2025-11-20T11:28:09.243" v="3104" actId="5793"/>
          <ac:spMkLst>
            <pc:docMk/>
            <pc:sldMk cId="742966181" sldId="256"/>
            <ac:spMk id="8" creationId="{2472D051-40CB-79C4-2500-D0FC8298C1DA}"/>
          </ac:spMkLst>
        </pc:spChg>
        <pc:spChg chg="mod">
          <ac:chgData name="Zoë Drew" userId="39399e45-0453-4516-8c09-2a2727e3a5c0" providerId="ADAL" clId="{60E698A7-23B9-479E-A955-08D5D647ACE4}" dt="2025-11-19T15:56:17.335" v="1469" actId="1076"/>
          <ac:spMkLst>
            <pc:docMk/>
            <pc:sldMk cId="742966181" sldId="256"/>
            <ac:spMk id="9" creationId="{BAFE0E6C-6427-04D9-44B4-59FFC063099D}"/>
          </ac:spMkLst>
        </pc:spChg>
        <pc:spChg chg="mod">
          <ac:chgData name="Zoë Drew" userId="39399e45-0453-4516-8c09-2a2727e3a5c0" providerId="ADAL" clId="{60E698A7-23B9-479E-A955-08D5D647ACE4}" dt="2025-11-19T16:12:25.904" v="2827" actId="20577"/>
          <ac:spMkLst>
            <pc:docMk/>
            <pc:sldMk cId="742966181" sldId="256"/>
            <ac:spMk id="10" creationId="{958BEFFA-F7DE-0E1C-A8B0-A67974091445}"/>
          </ac:spMkLst>
        </pc:spChg>
        <pc:graphicFrameChg chg="modGraphic">
          <ac:chgData name="Zoë Drew" userId="39399e45-0453-4516-8c09-2a2727e3a5c0" providerId="ADAL" clId="{60E698A7-23B9-479E-A955-08D5D647ACE4}" dt="2025-11-20T11:21:29.048" v="3036" actId="20577"/>
          <ac:graphicFrameMkLst>
            <pc:docMk/>
            <pc:sldMk cId="742966181" sldId="256"/>
            <ac:graphicFrameMk id="20" creationId="{BA50E3DB-B419-3336-6892-D9C53AAE76E5}"/>
          </ac:graphicFrameMkLst>
        </pc:graphicFrameChg>
        <pc:picChg chg="add mod">
          <ac:chgData name="Zoë Drew" userId="39399e45-0453-4516-8c09-2a2727e3a5c0" providerId="ADAL" clId="{60E698A7-23B9-479E-A955-08D5D647ACE4}" dt="2025-11-19T15:39:30.275" v="41" actId="14100"/>
          <ac:picMkLst>
            <pc:docMk/>
            <pc:sldMk cId="742966181" sldId="256"/>
            <ac:picMk id="6" creationId="{842C3B9B-2F51-6297-E833-5ADCADF5B581}"/>
          </ac:picMkLst>
        </pc:picChg>
        <pc:picChg chg="mod">
          <ac:chgData name="Zoë Drew" userId="39399e45-0453-4516-8c09-2a2727e3a5c0" providerId="ADAL" clId="{60E698A7-23B9-479E-A955-08D5D647ACE4}" dt="2025-11-19T15:45:24.126" v="687" actId="1076"/>
          <ac:picMkLst>
            <pc:docMk/>
            <pc:sldMk cId="742966181" sldId="256"/>
            <ac:picMk id="12" creationId="{6443EF88-D0E9-AF1B-BC9A-B9E2505F44B7}"/>
          </ac:picMkLst>
        </pc:picChg>
        <pc:picChg chg="mod">
          <ac:chgData name="Zoë Drew" userId="39399e45-0453-4516-8c09-2a2727e3a5c0" providerId="ADAL" clId="{60E698A7-23B9-479E-A955-08D5D647ACE4}" dt="2025-11-19T15:56:28.416" v="1472" actId="1076"/>
          <ac:picMkLst>
            <pc:docMk/>
            <pc:sldMk cId="742966181" sldId="256"/>
            <ac:picMk id="13" creationId="{1C9389B2-1F88-E462-7BC6-78E206BC1723}"/>
          </ac:picMkLst>
        </pc:picChg>
        <pc:picChg chg="del">
          <ac:chgData name="Zoë Drew" userId="39399e45-0453-4516-8c09-2a2727e3a5c0" providerId="ADAL" clId="{60E698A7-23B9-479E-A955-08D5D647ACE4}" dt="2025-11-19T15:38:55.570" v="35" actId="478"/>
          <ac:picMkLst>
            <pc:docMk/>
            <pc:sldMk cId="742966181" sldId="256"/>
            <ac:picMk id="17" creationId="{18FB1792-DA87-C019-1B23-6C3CE016C2F1}"/>
          </ac:picMkLst>
        </pc:picChg>
        <pc:picChg chg="mod">
          <ac:chgData name="Zoë Drew" userId="39399e45-0453-4516-8c09-2a2727e3a5c0" providerId="ADAL" clId="{60E698A7-23B9-479E-A955-08D5D647ACE4}" dt="2025-11-20T11:21:37.782" v="3038" actId="1076"/>
          <ac:picMkLst>
            <pc:docMk/>
            <pc:sldMk cId="742966181" sldId="256"/>
            <ac:picMk id="18" creationId="{CC6787B3-0650-8A1E-E9FD-5D4BEC4724BF}"/>
          </ac:picMkLst>
        </pc:picChg>
      </pc:sldChg>
      <pc:sldChg chg="addSp delSp modSp mod">
        <pc:chgData name="Zoë Drew" userId="39399e45-0453-4516-8c09-2a2727e3a5c0" providerId="ADAL" clId="{60E698A7-23B9-479E-A955-08D5D647ACE4}" dt="2025-11-20T11:27:18.957" v="3069" actId="14100"/>
        <pc:sldMkLst>
          <pc:docMk/>
          <pc:sldMk cId="4236445633" sldId="257"/>
        </pc:sldMkLst>
        <pc:spChg chg="mod">
          <ac:chgData name="Zoë Drew" userId="39399e45-0453-4516-8c09-2a2727e3a5c0" providerId="ADAL" clId="{60E698A7-23B9-479E-A955-08D5D647ACE4}" dt="2025-11-19T16:11:50.091" v="2818"/>
          <ac:spMkLst>
            <pc:docMk/>
            <pc:sldMk cId="4236445633" sldId="257"/>
            <ac:spMk id="2" creationId="{E00189C7-3A43-5C6C-FB14-6CD4CD56FCC8}"/>
          </ac:spMkLst>
        </pc:spChg>
        <pc:spChg chg="mod">
          <ac:chgData name="Zoë Drew" userId="39399e45-0453-4516-8c09-2a2727e3a5c0" providerId="ADAL" clId="{60E698A7-23B9-479E-A955-08D5D647ACE4}" dt="2025-11-20T11:25:44.283" v="3064" actId="14100"/>
          <ac:spMkLst>
            <pc:docMk/>
            <pc:sldMk cId="4236445633" sldId="257"/>
            <ac:spMk id="4" creationId="{99217063-8D71-BBB5-C8EF-F3FA8EE593CB}"/>
          </ac:spMkLst>
        </pc:spChg>
        <pc:graphicFrameChg chg="mod modGraphic">
          <ac:chgData name="Zoë Drew" userId="39399e45-0453-4516-8c09-2a2727e3a5c0" providerId="ADAL" clId="{60E698A7-23B9-479E-A955-08D5D647ACE4}" dt="2025-11-20T11:27:18.957" v="3069" actId="14100"/>
          <ac:graphicFrameMkLst>
            <pc:docMk/>
            <pc:sldMk cId="4236445633" sldId="257"/>
            <ac:graphicFrameMk id="30" creationId="{1E5B7379-E43A-5CE8-AC23-C0B1DAE27002}"/>
          </ac:graphicFrameMkLst>
        </pc:graphicFrameChg>
        <pc:picChg chg="add del mod">
          <ac:chgData name="Zoë Drew" userId="39399e45-0453-4516-8c09-2a2727e3a5c0" providerId="ADAL" clId="{60E698A7-23B9-479E-A955-08D5D647ACE4}" dt="2025-11-20T11:26:09.306" v="3067" actId="478"/>
          <ac:picMkLst>
            <pc:docMk/>
            <pc:sldMk cId="4236445633" sldId="257"/>
            <ac:picMk id="3" creationId="{E2D1197A-EC35-9721-097A-BDE2528C3C2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D21E9-3505-4D04-9D36-FB713BD870A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D2D09C1-7665-4617-AB0B-23147D9C79C6}">
      <dgm:prSet phldrT="[Text]"/>
      <dgm:spPr>
        <a:solidFill>
          <a:srgbClr val="01283C"/>
        </a:solidFill>
      </dgm:spPr>
      <dgm:t>
        <a:bodyPr/>
        <a:lstStyle/>
        <a:p>
          <a:r>
            <a:rPr lang="en-GB" noProof="0">
              <a:solidFill>
                <a:schemeClr val="accent4"/>
              </a:solidFill>
            </a:rPr>
            <a:t>Introduction</a:t>
          </a:r>
          <a:endParaRPr lang="en-GB" noProof="0" dirty="0">
            <a:solidFill>
              <a:schemeClr val="accent4"/>
            </a:solidFill>
          </a:endParaRPr>
        </a:p>
      </dgm:t>
    </dgm:pt>
    <dgm:pt modelId="{C6735A6F-8F30-4782-833A-D91716413749}" type="parTrans" cxnId="{54E567A8-72D6-4686-9649-A8EA71359408}">
      <dgm:prSet/>
      <dgm:spPr/>
      <dgm:t>
        <a:bodyPr/>
        <a:lstStyle/>
        <a:p>
          <a:endParaRPr lang="en-GB"/>
        </a:p>
      </dgm:t>
    </dgm:pt>
    <dgm:pt modelId="{7AE0E24D-1826-47B8-8AF0-0BD3427E5A25}" type="sibTrans" cxnId="{54E567A8-72D6-4686-9649-A8EA71359408}">
      <dgm:prSet/>
      <dgm:spPr/>
      <dgm:t>
        <a:bodyPr/>
        <a:lstStyle/>
        <a:p>
          <a:endParaRPr lang="en-GB"/>
        </a:p>
      </dgm:t>
    </dgm:pt>
    <dgm:pt modelId="{2C5C07D2-CAD9-40D2-82C9-5DC849FC5B24}">
      <dgm:prSet phldrT="[Text]"/>
      <dgm:spPr/>
      <dgm:t>
        <a:bodyPr/>
        <a:lstStyle/>
        <a:p>
          <a:r>
            <a:rPr lang="en-US" noProof="0"/>
            <a:t>The Workplace Health Challenge</a:t>
          </a:r>
          <a:endParaRPr lang="en-GB" noProof="0" dirty="0"/>
        </a:p>
      </dgm:t>
    </dgm:pt>
    <dgm:pt modelId="{FC2E72C2-9697-406A-8F8A-0E1DBB275779}" type="parTrans" cxnId="{C758191F-29B6-4A30-9A9E-29647E9F2779}">
      <dgm:prSet/>
      <dgm:spPr/>
      <dgm:t>
        <a:bodyPr/>
        <a:lstStyle/>
        <a:p>
          <a:endParaRPr lang="en-GB"/>
        </a:p>
      </dgm:t>
    </dgm:pt>
    <dgm:pt modelId="{FEF07675-B7C3-413C-8BF6-2C4ED585957A}" type="sibTrans" cxnId="{C758191F-29B6-4A30-9A9E-29647E9F2779}">
      <dgm:prSet/>
      <dgm:spPr/>
      <dgm:t>
        <a:bodyPr/>
        <a:lstStyle/>
        <a:p>
          <a:endParaRPr lang="en-GB"/>
        </a:p>
      </dgm:t>
    </dgm:pt>
    <dgm:pt modelId="{FD0502F5-FD11-4A45-BE84-071AA9B9788B}">
      <dgm:prSet phldrT="[Text]"/>
      <dgm:spPr/>
      <dgm:t>
        <a:bodyPr/>
        <a:lstStyle/>
        <a:p>
          <a:r>
            <a:rPr lang="en-US" noProof="0"/>
            <a:t>The Law</a:t>
          </a:r>
          <a:endParaRPr lang="en-GB" noProof="0" dirty="0"/>
        </a:p>
      </dgm:t>
    </dgm:pt>
    <dgm:pt modelId="{6111F0FB-E65A-4614-82B9-9430183102F4}" type="parTrans" cxnId="{43965C50-E367-4DA5-827F-1052C8591D41}">
      <dgm:prSet/>
      <dgm:spPr/>
      <dgm:t>
        <a:bodyPr/>
        <a:lstStyle/>
        <a:p>
          <a:endParaRPr lang="en-GB"/>
        </a:p>
      </dgm:t>
    </dgm:pt>
    <dgm:pt modelId="{CE4FE8D2-0EB7-44FE-A604-5178B4A31483}" type="sibTrans" cxnId="{43965C50-E367-4DA5-827F-1052C8591D41}">
      <dgm:prSet/>
      <dgm:spPr/>
      <dgm:t>
        <a:bodyPr/>
        <a:lstStyle/>
        <a:p>
          <a:endParaRPr lang="en-GB"/>
        </a:p>
      </dgm:t>
    </dgm:pt>
    <dgm:pt modelId="{B037A4DA-42C0-42EF-86EA-0DE34439B5A1}">
      <dgm:prSet phldrT="[Text]"/>
      <dgm:spPr/>
      <dgm:t>
        <a:bodyPr/>
        <a:lstStyle/>
        <a:p>
          <a:r>
            <a:rPr lang="en-US" noProof="0"/>
            <a:t>Planning your COSHH project</a:t>
          </a:r>
          <a:endParaRPr lang="en-GB" noProof="0" dirty="0"/>
        </a:p>
      </dgm:t>
    </dgm:pt>
    <dgm:pt modelId="{E494901B-BBC6-4B58-BED7-36DD1B51F26A}" type="parTrans" cxnId="{AA87ED5B-27D1-48D8-B203-DF11C16974A5}">
      <dgm:prSet/>
      <dgm:spPr/>
      <dgm:t>
        <a:bodyPr/>
        <a:lstStyle/>
        <a:p>
          <a:endParaRPr lang="en-GB"/>
        </a:p>
      </dgm:t>
    </dgm:pt>
    <dgm:pt modelId="{852E9690-99BE-40EC-99B6-059D87908ACB}" type="sibTrans" cxnId="{AA87ED5B-27D1-48D8-B203-DF11C16974A5}">
      <dgm:prSet/>
      <dgm:spPr/>
      <dgm:t>
        <a:bodyPr/>
        <a:lstStyle/>
        <a:p>
          <a:endParaRPr lang="en-GB"/>
        </a:p>
      </dgm:t>
    </dgm:pt>
    <dgm:pt modelId="{D6690827-4E0D-4025-B31C-A0A884EF8FD7}">
      <dgm:prSet/>
      <dgm:spPr>
        <a:solidFill>
          <a:srgbClr val="01283C"/>
        </a:solidFill>
      </dgm:spPr>
      <dgm:t>
        <a:bodyPr/>
        <a:lstStyle/>
        <a:p>
          <a:r>
            <a:rPr lang="en-GB" b="0" noProof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rPr>
            <a:t>Collecting Data</a:t>
          </a:r>
          <a:endParaRPr lang="en-GB" noProof="0" dirty="0">
            <a:solidFill>
              <a:schemeClr val="accent4"/>
            </a:solidFill>
          </a:endParaRPr>
        </a:p>
      </dgm:t>
    </dgm:pt>
    <dgm:pt modelId="{F42F626B-2CB1-4C72-856B-BF1D5950C2DF}" type="parTrans" cxnId="{6C9393A5-0B1B-4ABB-97C0-3360AAB24268}">
      <dgm:prSet/>
      <dgm:spPr/>
      <dgm:t>
        <a:bodyPr/>
        <a:lstStyle/>
        <a:p>
          <a:endParaRPr lang="en-GB"/>
        </a:p>
      </dgm:t>
    </dgm:pt>
    <dgm:pt modelId="{FB4B6BAA-C53A-4E2C-9B6F-9E5BAB5D517B}" type="sibTrans" cxnId="{6C9393A5-0B1B-4ABB-97C0-3360AAB24268}">
      <dgm:prSet/>
      <dgm:spPr/>
      <dgm:t>
        <a:bodyPr/>
        <a:lstStyle/>
        <a:p>
          <a:endParaRPr lang="en-GB"/>
        </a:p>
      </dgm:t>
    </dgm:pt>
    <dgm:pt modelId="{1865B84C-5232-474C-B924-63FF54542AC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noProof="0">
              <a:latin typeface="Gadugi" panose="020B0502040204020203" pitchFamily="34" charset="0"/>
              <a:ea typeface="Gadugi" panose="020B0502040204020203" pitchFamily="34" charset="0"/>
            </a:rPr>
            <a:t>EH40 / Workplace Exposure Limits</a:t>
          </a:r>
          <a:endParaRPr lang="en-GB" noProof="0" dirty="0"/>
        </a:p>
      </dgm:t>
    </dgm:pt>
    <dgm:pt modelId="{EE482335-48AA-43AB-BB03-D6ACA8E3A9EB}" type="parTrans" cxnId="{9FC90071-73EC-4BBF-9DF2-31B5AC9DAB76}">
      <dgm:prSet/>
      <dgm:spPr/>
      <dgm:t>
        <a:bodyPr/>
        <a:lstStyle/>
        <a:p>
          <a:endParaRPr lang="en-GB"/>
        </a:p>
      </dgm:t>
    </dgm:pt>
    <dgm:pt modelId="{101E8C73-5198-4510-A90F-0A3DD4E4971D}" type="sibTrans" cxnId="{9FC90071-73EC-4BBF-9DF2-31B5AC9DAB76}">
      <dgm:prSet/>
      <dgm:spPr/>
      <dgm:t>
        <a:bodyPr/>
        <a:lstStyle/>
        <a:p>
          <a:endParaRPr lang="en-GB"/>
        </a:p>
      </dgm:t>
    </dgm:pt>
    <dgm:pt modelId="{F96834BD-3F40-456B-9089-C248885518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noProof="0">
              <a:latin typeface="Gadugi" panose="020B0502040204020203" pitchFamily="34" charset="0"/>
              <a:ea typeface="Gadugi" panose="020B0502040204020203" pitchFamily="34" charset="0"/>
            </a:rPr>
            <a:t>Routes of Entry</a:t>
          </a:r>
          <a:endParaRPr lang="en-GB" noProof="0" dirty="0"/>
        </a:p>
      </dgm:t>
    </dgm:pt>
    <dgm:pt modelId="{066A367E-C5F6-405B-A1AB-3CA544B0CE66}" type="parTrans" cxnId="{E591EFA4-9F96-4E9C-8EEA-A16D41234982}">
      <dgm:prSet/>
      <dgm:spPr/>
      <dgm:t>
        <a:bodyPr/>
        <a:lstStyle/>
        <a:p>
          <a:endParaRPr lang="en-GB"/>
        </a:p>
      </dgm:t>
    </dgm:pt>
    <dgm:pt modelId="{9344453A-0DD6-47C6-9B57-603795174757}" type="sibTrans" cxnId="{E591EFA4-9F96-4E9C-8EEA-A16D41234982}">
      <dgm:prSet/>
      <dgm:spPr/>
      <dgm:t>
        <a:bodyPr/>
        <a:lstStyle/>
        <a:p>
          <a:endParaRPr lang="en-GB"/>
        </a:p>
      </dgm:t>
    </dgm:pt>
    <dgm:pt modelId="{27AFFCD7-4599-4E50-A17E-00D31C826B2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noProof="0">
              <a:latin typeface="Gadugi" panose="020B0502040204020203" pitchFamily="34" charset="0"/>
              <a:ea typeface="Gadugi" panose="020B0502040204020203" pitchFamily="34" charset="0"/>
            </a:rPr>
            <a:t>Classification, Labelling and Packaging</a:t>
          </a:r>
          <a:endParaRPr lang="en-GB" noProof="0" dirty="0"/>
        </a:p>
      </dgm:t>
    </dgm:pt>
    <dgm:pt modelId="{544BE7F8-49E7-49A3-9030-9E23137A4B2B}" type="parTrans" cxnId="{5B08C889-62CD-4A2D-AD02-50A8AF9B396F}">
      <dgm:prSet/>
      <dgm:spPr/>
      <dgm:t>
        <a:bodyPr/>
        <a:lstStyle/>
        <a:p>
          <a:endParaRPr lang="en-GB"/>
        </a:p>
      </dgm:t>
    </dgm:pt>
    <dgm:pt modelId="{C9387563-1CDD-4255-9462-5B1A5F601118}" type="sibTrans" cxnId="{5B08C889-62CD-4A2D-AD02-50A8AF9B396F}">
      <dgm:prSet/>
      <dgm:spPr/>
      <dgm:t>
        <a:bodyPr/>
        <a:lstStyle/>
        <a:p>
          <a:endParaRPr lang="en-GB"/>
        </a:p>
      </dgm:t>
    </dgm:pt>
    <dgm:pt modelId="{91890D53-2D3D-4BBC-A387-7170FFF7BB1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noProof="0">
              <a:latin typeface="Gadugi" panose="020B0502040204020203" pitchFamily="34" charset="0"/>
              <a:ea typeface="Gadugi" panose="020B0502040204020203" pitchFamily="34" charset="0"/>
            </a:rPr>
            <a:t>Safety Data Sheets</a:t>
          </a:r>
          <a:endParaRPr lang="en-GB" noProof="0" dirty="0"/>
        </a:p>
      </dgm:t>
    </dgm:pt>
    <dgm:pt modelId="{B5BCF03C-2962-4B57-8AC7-90E4D710E3F3}" type="parTrans" cxnId="{7FFCAB58-F1E8-46C9-8D75-4D913486F6A2}">
      <dgm:prSet/>
      <dgm:spPr/>
      <dgm:t>
        <a:bodyPr/>
        <a:lstStyle/>
        <a:p>
          <a:endParaRPr lang="en-GB"/>
        </a:p>
      </dgm:t>
    </dgm:pt>
    <dgm:pt modelId="{C7B1A58A-8CE4-42B6-ACC6-75ED7EAABA5E}" type="sibTrans" cxnId="{7FFCAB58-F1E8-46C9-8D75-4D913486F6A2}">
      <dgm:prSet/>
      <dgm:spPr/>
      <dgm:t>
        <a:bodyPr/>
        <a:lstStyle/>
        <a:p>
          <a:endParaRPr lang="en-GB"/>
        </a:p>
      </dgm:t>
    </dgm:pt>
    <dgm:pt modelId="{34F19799-25C1-4CEB-8409-F30A18AE4D3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noProof="0">
              <a:latin typeface="Gadugi" panose="020B0502040204020203" pitchFamily="34" charset="0"/>
              <a:ea typeface="Gadugi" panose="020B0502040204020203" pitchFamily="34" charset="0"/>
            </a:rPr>
            <a:t>Other Information Sources</a:t>
          </a:r>
          <a:endParaRPr lang="en-GB" noProof="0" dirty="0"/>
        </a:p>
      </dgm:t>
    </dgm:pt>
    <dgm:pt modelId="{96B3DE10-709D-40E6-9AEB-C645C26D67CD}" type="parTrans" cxnId="{53175FE6-14B8-40FD-9716-62FA12B925C2}">
      <dgm:prSet/>
      <dgm:spPr/>
      <dgm:t>
        <a:bodyPr/>
        <a:lstStyle/>
        <a:p>
          <a:endParaRPr lang="en-GB"/>
        </a:p>
      </dgm:t>
    </dgm:pt>
    <dgm:pt modelId="{99CCC924-E468-4A39-9EB8-359D6D2E760C}" type="sibTrans" cxnId="{53175FE6-14B8-40FD-9716-62FA12B925C2}">
      <dgm:prSet/>
      <dgm:spPr/>
      <dgm:t>
        <a:bodyPr/>
        <a:lstStyle/>
        <a:p>
          <a:endParaRPr lang="en-GB"/>
        </a:p>
      </dgm:t>
    </dgm:pt>
    <dgm:pt modelId="{772A2CF0-060F-480F-91C0-C1712FFA144B}">
      <dgm:prSet/>
      <dgm:spPr>
        <a:solidFill>
          <a:srgbClr val="01283C"/>
        </a:solidFill>
      </dgm:spPr>
      <dgm:t>
        <a:bodyPr/>
        <a:lstStyle/>
        <a:p>
          <a:r>
            <a:rPr lang="en-GB" noProof="0">
              <a:solidFill>
                <a:schemeClr val="accent4"/>
              </a:solidFill>
            </a:rPr>
            <a:t>Writing A COSHH Assessment #1</a:t>
          </a:r>
          <a:endParaRPr lang="en-GB" noProof="0" dirty="0">
            <a:solidFill>
              <a:schemeClr val="accent4"/>
            </a:solidFill>
          </a:endParaRPr>
        </a:p>
      </dgm:t>
    </dgm:pt>
    <dgm:pt modelId="{8DCEC2F1-F72D-43B3-80CE-AB30AA77F53D}" type="parTrans" cxnId="{515969D4-0145-4F0D-9FB9-8A13E79766FB}">
      <dgm:prSet/>
      <dgm:spPr/>
      <dgm:t>
        <a:bodyPr/>
        <a:lstStyle/>
        <a:p>
          <a:endParaRPr lang="en-GB"/>
        </a:p>
      </dgm:t>
    </dgm:pt>
    <dgm:pt modelId="{B10B9C0C-8302-4E87-9F85-34F12F3DDAEB}" type="sibTrans" cxnId="{515969D4-0145-4F0D-9FB9-8A13E79766FB}">
      <dgm:prSet/>
      <dgm:spPr/>
      <dgm:t>
        <a:bodyPr/>
        <a:lstStyle/>
        <a:p>
          <a:endParaRPr lang="en-GB"/>
        </a:p>
      </dgm:t>
    </dgm:pt>
    <dgm:pt modelId="{5BD9DE53-9F8E-4254-BA9E-419FDE737951}">
      <dgm:prSet/>
      <dgm:spPr/>
      <dgm:t>
        <a:bodyPr/>
        <a:lstStyle/>
        <a:p>
          <a:r>
            <a:rPr lang="en-GB" noProof="0"/>
            <a:t>The Hazards	</a:t>
          </a:r>
          <a:endParaRPr lang="en-GB" noProof="0" dirty="0"/>
        </a:p>
      </dgm:t>
    </dgm:pt>
    <dgm:pt modelId="{9E4E7049-1FC0-40A4-A07B-E07C73DAA0B9}" type="parTrans" cxnId="{CD0FE26E-90CE-4486-8FA8-74D30D43FA7B}">
      <dgm:prSet/>
      <dgm:spPr/>
      <dgm:t>
        <a:bodyPr/>
        <a:lstStyle/>
        <a:p>
          <a:endParaRPr lang="en-GB"/>
        </a:p>
      </dgm:t>
    </dgm:pt>
    <dgm:pt modelId="{B649D197-5BD1-41A8-B95D-BC37EB91F007}" type="sibTrans" cxnId="{CD0FE26E-90CE-4486-8FA8-74D30D43FA7B}">
      <dgm:prSet/>
      <dgm:spPr/>
      <dgm:t>
        <a:bodyPr/>
        <a:lstStyle/>
        <a:p>
          <a:endParaRPr lang="en-GB"/>
        </a:p>
      </dgm:t>
    </dgm:pt>
    <dgm:pt modelId="{E221303E-5A24-4B84-8662-45ACE629D883}">
      <dgm:prSet/>
      <dgm:spPr>
        <a:solidFill>
          <a:srgbClr val="01283C"/>
        </a:solidFill>
      </dgm:spPr>
      <dgm:t>
        <a:bodyPr/>
        <a:lstStyle/>
        <a:p>
          <a:r>
            <a:rPr lang="en-GB" noProof="0">
              <a:solidFill>
                <a:schemeClr val="accent4"/>
              </a:solidFill>
            </a:rPr>
            <a:t>Hierarchy of Controls</a:t>
          </a:r>
          <a:endParaRPr lang="en-GB" noProof="0" dirty="0">
            <a:solidFill>
              <a:schemeClr val="accent4"/>
            </a:solidFill>
          </a:endParaRPr>
        </a:p>
      </dgm:t>
    </dgm:pt>
    <dgm:pt modelId="{DD7BE8D9-0F62-4A3D-8393-C70CE3ADC010}" type="parTrans" cxnId="{8A1312F9-0B8E-4C14-83FD-AA8DD0D651FD}">
      <dgm:prSet/>
      <dgm:spPr/>
      <dgm:t>
        <a:bodyPr/>
        <a:lstStyle/>
        <a:p>
          <a:endParaRPr lang="en-GB"/>
        </a:p>
      </dgm:t>
    </dgm:pt>
    <dgm:pt modelId="{504CA6D6-71F5-4F31-8EE6-107125069B5A}" type="sibTrans" cxnId="{8A1312F9-0B8E-4C14-83FD-AA8DD0D651FD}">
      <dgm:prSet/>
      <dgm:spPr/>
      <dgm:t>
        <a:bodyPr/>
        <a:lstStyle/>
        <a:p>
          <a:endParaRPr lang="en-GB"/>
        </a:p>
      </dgm:t>
    </dgm:pt>
    <dgm:pt modelId="{194300B3-9B33-4C2A-BDBE-2E77EDF34AEA}">
      <dgm:prSet/>
      <dgm:spPr>
        <a:solidFill>
          <a:srgbClr val="01283C"/>
        </a:solidFill>
      </dgm:spPr>
      <dgm:t>
        <a:bodyPr/>
        <a:lstStyle/>
        <a:p>
          <a:r>
            <a:rPr lang="en-GB" noProof="0">
              <a:solidFill>
                <a:schemeClr val="accent4"/>
              </a:solidFill>
            </a:rPr>
            <a:t>Writing a COSHH Assessment #2 </a:t>
          </a:r>
          <a:endParaRPr lang="en-GB" noProof="0" dirty="0">
            <a:solidFill>
              <a:schemeClr val="accent4"/>
            </a:solidFill>
          </a:endParaRPr>
        </a:p>
      </dgm:t>
    </dgm:pt>
    <dgm:pt modelId="{A2238531-6843-4E3D-979B-AFE9ED03DC02}" type="parTrans" cxnId="{47C8D1DB-3D5C-443F-8E3D-F45EAF304DF5}">
      <dgm:prSet/>
      <dgm:spPr/>
      <dgm:t>
        <a:bodyPr/>
        <a:lstStyle/>
        <a:p>
          <a:endParaRPr lang="en-GB"/>
        </a:p>
      </dgm:t>
    </dgm:pt>
    <dgm:pt modelId="{4A573644-532F-44F0-8421-A7E7637AB9A0}" type="sibTrans" cxnId="{47C8D1DB-3D5C-443F-8E3D-F45EAF304DF5}">
      <dgm:prSet/>
      <dgm:spPr/>
      <dgm:t>
        <a:bodyPr/>
        <a:lstStyle/>
        <a:p>
          <a:endParaRPr lang="en-GB"/>
        </a:p>
      </dgm:t>
    </dgm:pt>
    <dgm:pt modelId="{0D4C7D99-00CE-4B85-9457-9B268CCE411F}">
      <dgm:prSet/>
      <dgm:spPr/>
      <dgm:t>
        <a:bodyPr/>
        <a:lstStyle/>
        <a:p>
          <a:r>
            <a:rPr lang="en-GB" noProof="0"/>
            <a:t>The Controls</a:t>
          </a:r>
          <a:endParaRPr lang="en-GB" noProof="0" dirty="0"/>
        </a:p>
      </dgm:t>
    </dgm:pt>
    <dgm:pt modelId="{DB8EBFA6-5B47-4765-9513-20496479113D}" type="parTrans" cxnId="{2E2583EB-6CC7-4963-AE7F-5868F598B95B}">
      <dgm:prSet/>
      <dgm:spPr/>
      <dgm:t>
        <a:bodyPr/>
        <a:lstStyle/>
        <a:p>
          <a:endParaRPr lang="en-GB"/>
        </a:p>
      </dgm:t>
    </dgm:pt>
    <dgm:pt modelId="{EBCB2AFE-13E9-49CF-AC1B-3AA39F7F9660}" type="sibTrans" cxnId="{2E2583EB-6CC7-4963-AE7F-5868F598B95B}">
      <dgm:prSet/>
      <dgm:spPr/>
      <dgm:t>
        <a:bodyPr/>
        <a:lstStyle/>
        <a:p>
          <a:endParaRPr lang="en-GB"/>
        </a:p>
      </dgm:t>
    </dgm:pt>
    <dgm:pt modelId="{358CF43C-AE19-4BB1-925C-F2961287BC76}">
      <dgm:prSet/>
      <dgm:spPr>
        <a:solidFill>
          <a:srgbClr val="01283C"/>
        </a:solidFill>
      </dgm:spPr>
      <dgm:t>
        <a:bodyPr/>
        <a:lstStyle/>
        <a:p>
          <a:r>
            <a:rPr lang="en-GB" noProof="0">
              <a:solidFill>
                <a:schemeClr val="accent4"/>
              </a:solidFill>
            </a:rPr>
            <a:t>Health Surveillance</a:t>
          </a:r>
          <a:endParaRPr lang="en-GB" noProof="0" dirty="0">
            <a:solidFill>
              <a:schemeClr val="accent4"/>
            </a:solidFill>
          </a:endParaRPr>
        </a:p>
      </dgm:t>
    </dgm:pt>
    <dgm:pt modelId="{696D55A6-5FA1-4B3E-BF44-F4D713E307B2}" type="parTrans" cxnId="{DE57073D-FB38-40E0-9288-862CCD2033A8}">
      <dgm:prSet/>
      <dgm:spPr/>
      <dgm:t>
        <a:bodyPr/>
        <a:lstStyle/>
        <a:p>
          <a:endParaRPr lang="en-GB"/>
        </a:p>
      </dgm:t>
    </dgm:pt>
    <dgm:pt modelId="{1AB7702B-D73C-4F66-99C2-1357377AE758}" type="sibTrans" cxnId="{DE57073D-FB38-40E0-9288-862CCD2033A8}">
      <dgm:prSet/>
      <dgm:spPr/>
      <dgm:t>
        <a:bodyPr/>
        <a:lstStyle/>
        <a:p>
          <a:endParaRPr lang="en-GB"/>
        </a:p>
      </dgm:t>
    </dgm:pt>
    <dgm:pt modelId="{C7C8F298-7BA7-42BA-9BB6-AC5F4670BBB5}">
      <dgm:prSet/>
      <dgm:spPr>
        <a:solidFill>
          <a:srgbClr val="01283C"/>
        </a:solidFill>
      </dgm:spPr>
      <dgm:t>
        <a:bodyPr/>
        <a:lstStyle/>
        <a:p>
          <a:r>
            <a:rPr lang="en-GB" noProof="0">
              <a:solidFill>
                <a:schemeClr val="accent4"/>
              </a:solidFill>
            </a:rPr>
            <a:t>Communication / Review</a:t>
          </a:r>
          <a:endParaRPr lang="en-GB" noProof="0" dirty="0">
            <a:solidFill>
              <a:schemeClr val="accent4"/>
            </a:solidFill>
          </a:endParaRPr>
        </a:p>
      </dgm:t>
    </dgm:pt>
    <dgm:pt modelId="{560D0B07-7EDE-42CD-B1F5-723FC501C67C}" type="parTrans" cxnId="{A1DDF3FA-B1A6-4D81-A6CA-F87DE3151326}">
      <dgm:prSet/>
      <dgm:spPr/>
      <dgm:t>
        <a:bodyPr/>
        <a:lstStyle/>
        <a:p>
          <a:endParaRPr lang="en-GB"/>
        </a:p>
      </dgm:t>
    </dgm:pt>
    <dgm:pt modelId="{10575C3F-D266-4D72-948A-F3EC09ED756A}" type="sibTrans" cxnId="{A1DDF3FA-B1A6-4D81-A6CA-F87DE3151326}">
      <dgm:prSet/>
      <dgm:spPr/>
      <dgm:t>
        <a:bodyPr/>
        <a:lstStyle/>
        <a:p>
          <a:endParaRPr lang="en-GB"/>
        </a:p>
      </dgm:t>
    </dgm:pt>
    <dgm:pt modelId="{25F26CAE-3B6D-4CA7-88D8-00D660A46B32}" type="pres">
      <dgm:prSet presAssocID="{FC4D21E9-3505-4D04-9D36-FB713BD870A3}" presName="linear" presStyleCnt="0">
        <dgm:presLayoutVars>
          <dgm:animLvl val="lvl"/>
          <dgm:resizeHandles val="exact"/>
        </dgm:presLayoutVars>
      </dgm:prSet>
      <dgm:spPr/>
    </dgm:pt>
    <dgm:pt modelId="{8CE1BE75-5A68-468A-82C7-DA104A4A042F}" type="pres">
      <dgm:prSet presAssocID="{9D2D09C1-7665-4617-AB0B-23147D9C79C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9FE9830-B1D9-43F1-BADD-CAAD41376083}" type="pres">
      <dgm:prSet presAssocID="{9D2D09C1-7665-4617-AB0B-23147D9C79C6}" presName="childText" presStyleLbl="revTx" presStyleIdx="0" presStyleCnt="4">
        <dgm:presLayoutVars>
          <dgm:bulletEnabled val="1"/>
        </dgm:presLayoutVars>
      </dgm:prSet>
      <dgm:spPr/>
    </dgm:pt>
    <dgm:pt modelId="{69D28863-E112-4F8B-B9DD-1B07128674FF}" type="pres">
      <dgm:prSet presAssocID="{D6690827-4E0D-4025-B31C-A0A884EF8FD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4B86057-F38D-499B-A3AF-B626655CC056}" type="pres">
      <dgm:prSet presAssocID="{D6690827-4E0D-4025-B31C-A0A884EF8FD7}" presName="childText" presStyleLbl="revTx" presStyleIdx="1" presStyleCnt="4">
        <dgm:presLayoutVars>
          <dgm:bulletEnabled val="1"/>
        </dgm:presLayoutVars>
      </dgm:prSet>
      <dgm:spPr/>
    </dgm:pt>
    <dgm:pt modelId="{949A850C-99DB-43F3-A8A1-571469804C1F}" type="pres">
      <dgm:prSet presAssocID="{772A2CF0-060F-480F-91C0-C1712FFA144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36BFC73-6083-4FDA-94F5-740F6F1B344E}" type="pres">
      <dgm:prSet presAssocID="{772A2CF0-060F-480F-91C0-C1712FFA144B}" presName="childText" presStyleLbl="revTx" presStyleIdx="2" presStyleCnt="4">
        <dgm:presLayoutVars>
          <dgm:bulletEnabled val="1"/>
        </dgm:presLayoutVars>
      </dgm:prSet>
      <dgm:spPr/>
    </dgm:pt>
    <dgm:pt modelId="{ACD9C456-4600-4BEC-B886-4CE98A2487FE}" type="pres">
      <dgm:prSet presAssocID="{E221303E-5A24-4B84-8662-45ACE629D88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7C7B7BF-5A08-49EA-A346-35B1D648ED60}" type="pres">
      <dgm:prSet presAssocID="{504CA6D6-71F5-4F31-8EE6-107125069B5A}" presName="spacer" presStyleCnt="0"/>
      <dgm:spPr/>
    </dgm:pt>
    <dgm:pt modelId="{C73044AF-478F-4AB0-9051-3B07F78512DF}" type="pres">
      <dgm:prSet presAssocID="{194300B3-9B33-4C2A-BDBE-2E77EDF34AE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FF3CEC-FBD3-4127-860B-4C02E69315B0}" type="pres">
      <dgm:prSet presAssocID="{194300B3-9B33-4C2A-BDBE-2E77EDF34AEA}" presName="childText" presStyleLbl="revTx" presStyleIdx="3" presStyleCnt="4">
        <dgm:presLayoutVars>
          <dgm:bulletEnabled val="1"/>
        </dgm:presLayoutVars>
      </dgm:prSet>
      <dgm:spPr/>
    </dgm:pt>
    <dgm:pt modelId="{F27166A7-9657-4677-B0CF-8403BEF5F913}" type="pres">
      <dgm:prSet presAssocID="{358CF43C-AE19-4BB1-925C-F2961287BC7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AEAE3D2-3C6A-42BA-9EB2-BCAEB7475BCE}" type="pres">
      <dgm:prSet presAssocID="{1AB7702B-D73C-4F66-99C2-1357377AE758}" presName="spacer" presStyleCnt="0"/>
      <dgm:spPr/>
    </dgm:pt>
    <dgm:pt modelId="{97F3EE57-8AC4-4083-A005-28233E4F90DC}" type="pres">
      <dgm:prSet presAssocID="{C7C8F298-7BA7-42BA-9BB6-AC5F4670BBB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1EF630C-9EE6-48D7-9F90-C2173DBDEAFB}" type="presOf" srcId="{772A2CF0-060F-480F-91C0-C1712FFA144B}" destId="{949A850C-99DB-43F3-A8A1-571469804C1F}" srcOrd="0" destOrd="0" presId="urn:microsoft.com/office/officeart/2005/8/layout/vList2"/>
    <dgm:cxn modelId="{5F83E019-06D8-4E92-8619-AAA404944ED1}" type="presOf" srcId="{2C5C07D2-CAD9-40D2-82C9-5DC849FC5B24}" destId="{F9FE9830-B1D9-43F1-BADD-CAAD41376083}" srcOrd="0" destOrd="0" presId="urn:microsoft.com/office/officeart/2005/8/layout/vList2"/>
    <dgm:cxn modelId="{C758191F-29B6-4A30-9A9E-29647E9F2779}" srcId="{9D2D09C1-7665-4617-AB0B-23147D9C79C6}" destId="{2C5C07D2-CAD9-40D2-82C9-5DC849FC5B24}" srcOrd="0" destOrd="0" parTransId="{FC2E72C2-9697-406A-8F8A-0E1DBB275779}" sibTransId="{FEF07675-B7C3-413C-8BF6-2C4ED585957A}"/>
    <dgm:cxn modelId="{C3AD3022-4D40-4264-AB2B-666DB58B487D}" type="presOf" srcId="{D6690827-4E0D-4025-B31C-A0A884EF8FD7}" destId="{69D28863-E112-4F8B-B9DD-1B07128674FF}" srcOrd="0" destOrd="0" presId="urn:microsoft.com/office/officeart/2005/8/layout/vList2"/>
    <dgm:cxn modelId="{9FF50028-FD8D-42B4-A618-7C99F0C05875}" type="presOf" srcId="{FC4D21E9-3505-4D04-9D36-FB713BD870A3}" destId="{25F26CAE-3B6D-4CA7-88D8-00D660A46B32}" srcOrd="0" destOrd="0" presId="urn:microsoft.com/office/officeart/2005/8/layout/vList2"/>
    <dgm:cxn modelId="{25D43D2C-506B-4FA4-816C-F8612E399D38}" type="presOf" srcId="{194300B3-9B33-4C2A-BDBE-2E77EDF34AEA}" destId="{C73044AF-478F-4AB0-9051-3B07F78512DF}" srcOrd="0" destOrd="0" presId="urn:microsoft.com/office/officeart/2005/8/layout/vList2"/>
    <dgm:cxn modelId="{D9633832-4AD7-401D-9E87-213752E49EB4}" type="presOf" srcId="{91890D53-2D3D-4BBC-A387-7170FFF7BB11}" destId="{24B86057-F38D-499B-A3AF-B626655CC056}" srcOrd="0" destOrd="3" presId="urn:microsoft.com/office/officeart/2005/8/layout/vList2"/>
    <dgm:cxn modelId="{DE57073D-FB38-40E0-9288-862CCD2033A8}" srcId="{FC4D21E9-3505-4D04-9D36-FB713BD870A3}" destId="{358CF43C-AE19-4BB1-925C-F2961287BC76}" srcOrd="5" destOrd="0" parTransId="{696D55A6-5FA1-4B3E-BF44-F4D713E307B2}" sibTransId="{1AB7702B-D73C-4F66-99C2-1357377AE758}"/>
    <dgm:cxn modelId="{AA87ED5B-27D1-48D8-B203-DF11C16974A5}" srcId="{9D2D09C1-7665-4617-AB0B-23147D9C79C6}" destId="{B037A4DA-42C0-42EF-86EA-0DE34439B5A1}" srcOrd="2" destOrd="0" parTransId="{E494901B-BBC6-4B58-BED7-36DD1B51F26A}" sibTransId="{852E9690-99BE-40EC-99B6-059D87908ACB}"/>
    <dgm:cxn modelId="{71F4FD60-7E3F-4F9F-A1F0-9A9954B9ABEC}" type="presOf" srcId="{27AFFCD7-4599-4E50-A17E-00D31C826B27}" destId="{24B86057-F38D-499B-A3AF-B626655CC056}" srcOrd="0" destOrd="2" presId="urn:microsoft.com/office/officeart/2005/8/layout/vList2"/>
    <dgm:cxn modelId="{E609D54A-D67F-44ED-B3B8-C1278C9979D6}" type="presOf" srcId="{B037A4DA-42C0-42EF-86EA-0DE34439B5A1}" destId="{F9FE9830-B1D9-43F1-BADD-CAAD41376083}" srcOrd="0" destOrd="2" presId="urn:microsoft.com/office/officeart/2005/8/layout/vList2"/>
    <dgm:cxn modelId="{CD0FE26E-90CE-4486-8FA8-74D30D43FA7B}" srcId="{772A2CF0-060F-480F-91C0-C1712FFA144B}" destId="{5BD9DE53-9F8E-4254-BA9E-419FDE737951}" srcOrd="0" destOrd="0" parTransId="{9E4E7049-1FC0-40A4-A07B-E07C73DAA0B9}" sibTransId="{B649D197-5BD1-41A8-B95D-BC37EB91F007}"/>
    <dgm:cxn modelId="{43965C50-E367-4DA5-827F-1052C8591D41}" srcId="{9D2D09C1-7665-4617-AB0B-23147D9C79C6}" destId="{FD0502F5-FD11-4A45-BE84-071AA9B9788B}" srcOrd="1" destOrd="0" parTransId="{6111F0FB-E65A-4614-82B9-9430183102F4}" sibTransId="{CE4FE8D2-0EB7-44FE-A604-5178B4A31483}"/>
    <dgm:cxn modelId="{9FC90071-73EC-4BBF-9DF2-31B5AC9DAB76}" srcId="{D6690827-4E0D-4025-B31C-A0A884EF8FD7}" destId="{1865B84C-5232-474C-B924-63FF54542AC1}" srcOrd="0" destOrd="0" parTransId="{EE482335-48AA-43AB-BB03-D6ACA8E3A9EB}" sibTransId="{101E8C73-5198-4510-A90F-0A3DD4E4971D}"/>
    <dgm:cxn modelId="{B2C35071-1F6C-4318-B4D7-95606EBE32E0}" type="presOf" srcId="{9D2D09C1-7665-4617-AB0B-23147D9C79C6}" destId="{8CE1BE75-5A68-468A-82C7-DA104A4A042F}" srcOrd="0" destOrd="0" presId="urn:microsoft.com/office/officeart/2005/8/layout/vList2"/>
    <dgm:cxn modelId="{7FFCAB58-F1E8-46C9-8D75-4D913486F6A2}" srcId="{D6690827-4E0D-4025-B31C-A0A884EF8FD7}" destId="{91890D53-2D3D-4BBC-A387-7170FFF7BB11}" srcOrd="3" destOrd="0" parTransId="{B5BCF03C-2962-4B57-8AC7-90E4D710E3F3}" sibTransId="{C7B1A58A-8CE4-42B6-ACC6-75ED7EAABA5E}"/>
    <dgm:cxn modelId="{5B08C889-62CD-4A2D-AD02-50A8AF9B396F}" srcId="{D6690827-4E0D-4025-B31C-A0A884EF8FD7}" destId="{27AFFCD7-4599-4E50-A17E-00D31C826B27}" srcOrd="2" destOrd="0" parTransId="{544BE7F8-49E7-49A3-9030-9E23137A4B2B}" sibTransId="{C9387563-1CDD-4255-9462-5B1A5F601118}"/>
    <dgm:cxn modelId="{0877278B-FF1C-4CA3-9B70-C83E6C428E9F}" type="presOf" srcId="{1865B84C-5232-474C-B924-63FF54542AC1}" destId="{24B86057-F38D-499B-A3AF-B626655CC056}" srcOrd="0" destOrd="0" presId="urn:microsoft.com/office/officeart/2005/8/layout/vList2"/>
    <dgm:cxn modelId="{BA017291-C88E-4A53-BEF2-F39DB4054575}" type="presOf" srcId="{358CF43C-AE19-4BB1-925C-F2961287BC76}" destId="{F27166A7-9657-4677-B0CF-8403BEF5F913}" srcOrd="0" destOrd="0" presId="urn:microsoft.com/office/officeart/2005/8/layout/vList2"/>
    <dgm:cxn modelId="{66C7D3A1-BD72-4D84-A81A-6CE7659DDE0B}" type="presOf" srcId="{F96834BD-3F40-456B-9089-C248885518E8}" destId="{24B86057-F38D-499B-A3AF-B626655CC056}" srcOrd="0" destOrd="1" presId="urn:microsoft.com/office/officeart/2005/8/layout/vList2"/>
    <dgm:cxn modelId="{E591EFA4-9F96-4E9C-8EEA-A16D41234982}" srcId="{D6690827-4E0D-4025-B31C-A0A884EF8FD7}" destId="{F96834BD-3F40-456B-9089-C248885518E8}" srcOrd="1" destOrd="0" parTransId="{066A367E-C5F6-405B-A1AB-3CA544B0CE66}" sibTransId="{9344453A-0DD6-47C6-9B57-603795174757}"/>
    <dgm:cxn modelId="{6C9393A5-0B1B-4ABB-97C0-3360AAB24268}" srcId="{FC4D21E9-3505-4D04-9D36-FB713BD870A3}" destId="{D6690827-4E0D-4025-B31C-A0A884EF8FD7}" srcOrd="1" destOrd="0" parTransId="{F42F626B-2CB1-4C72-856B-BF1D5950C2DF}" sibTransId="{FB4B6BAA-C53A-4E2C-9B6F-9E5BAB5D517B}"/>
    <dgm:cxn modelId="{54E567A8-72D6-4686-9649-A8EA71359408}" srcId="{FC4D21E9-3505-4D04-9D36-FB713BD870A3}" destId="{9D2D09C1-7665-4617-AB0B-23147D9C79C6}" srcOrd="0" destOrd="0" parTransId="{C6735A6F-8F30-4782-833A-D91716413749}" sibTransId="{7AE0E24D-1826-47B8-8AF0-0BD3427E5A25}"/>
    <dgm:cxn modelId="{189DABB6-6A11-418F-8B2D-16E18A17CD34}" type="presOf" srcId="{0D4C7D99-00CE-4B85-9457-9B268CCE411F}" destId="{52FF3CEC-FBD3-4127-860B-4C02E69315B0}" srcOrd="0" destOrd="0" presId="urn:microsoft.com/office/officeart/2005/8/layout/vList2"/>
    <dgm:cxn modelId="{DCDC2AC3-E2BB-47B1-B8C1-936FA2397A76}" type="presOf" srcId="{E221303E-5A24-4B84-8662-45ACE629D883}" destId="{ACD9C456-4600-4BEC-B886-4CE98A2487FE}" srcOrd="0" destOrd="0" presId="urn:microsoft.com/office/officeart/2005/8/layout/vList2"/>
    <dgm:cxn modelId="{515969D4-0145-4F0D-9FB9-8A13E79766FB}" srcId="{FC4D21E9-3505-4D04-9D36-FB713BD870A3}" destId="{772A2CF0-060F-480F-91C0-C1712FFA144B}" srcOrd="2" destOrd="0" parTransId="{8DCEC2F1-F72D-43B3-80CE-AB30AA77F53D}" sibTransId="{B10B9C0C-8302-4E87-9F85-34F12F3DDAEB}"/>
    <dgm:cxn modelId="{4D1DB1D7-15EA-4FE6-AACA-0940CD72C4FD}" type="presOf" srcId="{C7C8F298-7BA7-42BA-9BB6-AC5F4670BBB5}" destId="{97F3EE57-8AC4-4083-A005-28233E4F90DC}" srcOrd="0" destOrd="0" presId="urn:microsoft.com/office/officeart/2005/8/layout/vList2"/>
    <dgm:cxn modelId="{47C8D1DB-3D5C-443F-8E3D-F45EAF304DF5}" srcId="{FC4D21E9-3505-4D04-9D36-FB713BD870A3}" destId="{194300B3-9B33-4C2A-BDBE-2E77EDF34AEA}" srcOrd="4" destOrd="0" parTransId="{A2238531-6843-4E3D-979B-AFE9ED03DC02}" sibTransId="{4A573644-532F-44F0-8421-A7E7637AB9A0}"/>
    <dgm:cxn modelId="{27ED71E0-D954-4B69-B1AB-10446F599B29}" type="presOf" srcId="{34F19799-25C1-4CEB-8409-F30A18AE4D3A}" destId="{24B86057-F38D-499B-A3AF-B626655CC056}" srcOrd="0" destOrd="4" presId="urn:microsoft.com/office/officeart/2005/8/layout/vList2"/>
    <dgm:cxn modelId="{53175FE6-14B8-40FD-9716-62FA12B925C2}" srcId="{D6690827-4E0D-4025-B31C-A0A884EF8FD7}" destId="{34F19799-25C1-4CEB-8409-F30A18AE4D3A}" srcOrd="4" destOrd="0" parTransId="{96B3DE10-709D-40E6-9AEB-C645C26D67CD}" sibTransId="{99CCC924-E468-4A39-9EB8-359D6D2E760C}"/>
    <dgm:cxn modelId="{6F043BEB-AAB6-4612-A6CC-F401FD93367F}" type="presOf" srcId="{FD0502F5-FD11-4A45-BE84-071AA9B9788B}" destId="{F9FE9830-B1D9-43F1-BADD-CAAD41376083}" srcOrd="0" destOrd="1" presId="urn:microsoft.com/office/officeart/2005/8/layout/vList2"/>
    <dgm:cxn modelId="{2E2583EB-6CC7-4963-AE7F-5868F598B95B}" srcId="{194300B3-9B33-4C2A-BDBE-2E77EDF34AEA}" destId="{0D4C7D99-00CE-4B85-9457-9B268CCE411F}" srcOrd="0" destOrd="0" parTransId="{DB8EBFA6-5B47-4765-9513-20496479113D}" sibTransId="{EBCB2AFE-13E9-49CF-AC1B-3AA39F7F9660}"/>
    <dgm:cxn modelId="{8A1312F9-0B8E-4C14-83FD-AA8DD0D651FD}" srcId="{FC4D21E9-3505-4D04-9D36-FB713BD870A3}" destId="{E221303E-5A24-4B84-8662-45ACE629D883}" srcOrd="3" destOrd="0" parTransId="{DD7BE8D9-0F62-4A3D-8393-C70CE3ADC010}" sibTransId="{504CA6D6-71F5-4F31-8EE6-107125069B5A}"/>
    <dgm:cxn modelId="{A1DDF3FA-B1A6-4D81-A6CA-F87DE3151326}" srcId="{FC4D21E9-3505-4D04-9D36-FB713BD870A3}" destId="{C7C8F298-7BA7-42BA-9BB6-AC5F4670BBB5}" srcOrd="6" destOrd="0" parTransId="{560D0B07-7EDE-42CD-B1F5-723FC501C67C}" sibTransId="{10575C3F-D266-4D72-948A-F3EC09ED756A}"/>
    <dgm:cxn modelId="{0BEA34FC-8B80-4377-A313-A54476DF4A99}" type="presOf" srcId="{5BD9DE53-9F8E-4254-BA9E-419FDE737951}" destId="{136BFC73-6083-4FDA-94F5-740F6F1B344E}" srcOrd="0" destOrd="0" presId="urn:microsoft.com/office/officeart/2005/8/layout/vList2"/>
    <dgm:cxn modelId="{A604F6A1-81D3-4662-AD13-F9BE03A64C43}" type="presParOf" srcId="{25F26CAE-3B6D-4CA7-88D8-00D660A46B32}" destId="{8CE1BE75-5A68-468A-82C7-DA104A4A042F}" srcOrd="0" destOrd="0" presId="urn:microsoft.com/office/officeart/2005/8/layout/vList2"/>
    <dgm:cxn modelId="{C923F27C-CF8A-4386-938F-1D3CDDF249DC}" type="presParOf" srcId="{25F26CAE-3B6D-4CA7-88D8-00D660A46B32}" destId="{F9FE9830-B1D9-43F1-BADD-CAAD41376083}" srcOrd="1" destOrd="0" presId="urn:microsoft.com/office/officeart/2005/8/layout/vList2"/>
    <dgm:cxn modelId="{35B61520-E3FD-47B7-ABBE-3F78294AD295}" type="presParOf" srcId="{25F26CAE-3B6D-4CA7-88D8-00D660A46B32}" destId="{69D28863-E112-4F8B-B9DD-1B07128674FF}" srcOrd="2" destOrd="0" presId="urn:microsoft.com/office/officeart/2005/8/layout/vList2"/>
    <dgm:cxn modelId="{2868F038-6E00-4A10-8D36-55925148AEEF}" type="presParOf" srcId="{25F26CAE-3B6D-4CA7-88D8-00D660A46B32}" destId="{24B86057-F38D-499B-A3AF-B626655CC056}" srcOrd="3" destOrd="0" presId="urn:microsoft.com/office/officeart/2005/8/layout/vList2"/>
    <dgm:cxn modelId="{8E6376B1-9FED-4315-B3ED-6F88FA68EA82}" type="presParOf" srcId="{25F26CAE-3B6D-4CA7-88D8-00D660A46B32}" destId="{949A850C-99DB-43F3-A8A1-571469804C1F}" srcOrd="4" destOrd="0" presId="urn:microsoft.com/office/officeart/2005/8/layout/vList2"/>
    <dgm:cxn modelId="{AD4B1078-D1EA-472D-99ED-EC182354E7BF}" type="presParOf" srcId="{25F26CAE-3B6D-4CA7-88D8-00D660A46B32}" destId="{136BFC73-6083-4FDA-94F5-740F6F1B344E}" srcOrd="5" destOrd="0" presId="urn:microsoft.com/office/officeart/2005/8/layout/vList2"/>
    <dgm:cxn modelId="{149149AC-4EF7-4F74-9288-A87685AC2326}" type="presParOf" srcId="{25F26CAE-3B6D-4CA7-88D8-00D660A46B32}" destId="{ACD9C456-4600-4BEC-B886-4CE98A2487FE}" srcOrd="6" destOrd="0" presId="urn:microsoft.com/office/officeart/2005/8/layout/vList2"/>
    <dgm:cxn modelId="{9185F368-6A4A-42BB-B230-BF1378823C88}" type="presParOf" srcId="{25F26CAE-3B6D-4CA7-88D8-00D660A46B32}" destId="{C7C7B7BF-5A08-49EA-A346-35B1D648ED60}" srcOrd="7" destOrd="0" presId="urn:microsoft.com/office/officeart/2005/8/layout/vList2"/>
    <dgm:cxn modelId="{49A40F4C-D21D-478A-B887-859A6D8EF442}" type="presParOf" srcId="{25F26CAE-3B6D-4CA7-88D8-00D660A46B32}" destId="{C73044AF-478F-4AB0-9051-3B07F78512DF}" srcOrd="8" destOrd="0" presId="urn:microsoft.com/office/officeart/2005/8/layout/vList2"/>
    <dgm:cxn modelId="{DADE5553-7505-406F-A0EB-D999CA3E600B}" type="presParOf" srcId="{25F26CAE-3B6D-4CA7-88D8-00D660A46B32}" destId="{52FF3CEC-FBD3-4127-860B-4C02E69315B0}" srcOrd="9" destOrd="0" presId="urn:microsoft.com/office/officeart/2005/8/layout/vList2"/>
    <dgm:cxn modelId="{3FB42C5C-87DC-4A7E-BCFA-990DC80DABCE}" type="presParOf" srcId="{25F26CAE-3B6D-4CA7-88D8-00D660A46B32}" destId="{F27166A7-9657-4677-B0CF-8403BEF5F913}" srcOrd="10" destOrd="0" presId="urn:microsoft.com/office/officeart/2005/8/layout/vList2"/>
    <dgm:cxn modelId="{AEF5C896-19AF-4528-8CF9-F834E537F3E7}" type="presParOf" srcId="{25F26CAE-3B6D-4CA7-88D8-00D660A46B32}" destId="{5AEAE3D2-3C6A-42BA-9EB2-BCAEB7475BCE}" srcOrd="11" destOrd="0" presId="urn:microsoft.com/office/officeart/2005/8/layout/vList2"/>
    <dgm:cxn modelId="{06574242-D84F-492F-88F5-3B39F5115CE2}" type="presParOf" srcId="{25F26CAE-3B6D-4CA7-88D8-00D660A46B32}" destId="{97F3EE57-8AC4-4083-A005-28233E4F90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1BE75-5A68-468A-82C7-DA104A4A042F}">
      <dsp:nvSpPr>
        <dsp:cNvPr id="0" name=""/>
        <dsp:cNvSpPr/>
      </dsp:nvSpPr>
      <dsp:spPr>
        <a:xfrm>
          <a:off x="0" y="53788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>
              <a:solidFill>
                <a:schemeClr val="accent4"/>
              </a:solidFill>
            </a:rPr>
            <a:t>Introduction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75559"/>
        <a:ext cx="6238324" cy="402429"/>
      </dsp:txXfrm>
    </dsp:sp>
    <dsp:sp modelId="{F9FE9830-B1D9-43F1-BADD-CAAD41376083}">
      <dsp:nvSpPr>
        <dsp:cNvPr id="0" name=""/>
        <dsp:cNvSpPr/>
      </dsp:nvSpPr>
      <dsp:spPr>
        <a:xfrm>
          <a:off x="0" y="499759"/>
          <a:ext cx="6281866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noProof="0"/>
            <a:t>The Workplace Health Challenge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noProof="0"/>
            <a:t>The Law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noProof="0"/>
            <a:t>Planning your COSHH project</a:t>
          </a:r>
          <a:endParaRPr lang="en-GB" sz="1300" kern="1200" noProof="0" dirty="0"/>
        </a:p>
      </dsp:txBody>
      <dsp:txXfrm>
        <a:off x="0" y="499759"/>
        <a:ext cx="6281866" cy="668609"/>
      </dsp:txXfrm>
    </dsp:sp>
    <dsp:sp modelId="{69D28863-E112-4F8B-B9DD-1B07128674FF}">
      <dsp:nvSpPr>
        <dsp:cNvPr id="0" name=""/>
        <dsp:cNvSpPr/>
      </dsp:nvSpPr>
      <dsp:spPr>
        <a:xfrm>
          <a:off x="0" y="1168369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noProof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rPr>
            <a:t>Collecting Data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1190140"/>
        <a:ext cx="6238324" cy="402429"/>
      </dsp:txXfrm>
    </dsp:sp>
    <dsp:sp modelId="{24B86057-F38D-499B-A3AF-B626655CC056}">
      <dsp:nvSpPr>
        <dsp:cNvPr id="0" name=""/>
        <dsp:cNvSpPr/>
      </dsp:nvSpPr>
      <dsp:spPr>
        <a:xfrm>
          <a:off x="0" y="1614340"/>
          <a:ext cx="6281866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300" kern="1200" noProof="0">
              <a:latin typeface="Gadugi" panose="020B0502040204020203" pitchFamily="34" charset="0"/>
              <a:ea typeface="Gadugi" panose="020B0502040204020203" pitchFamily="34" charset="0"/>
            </a:rPr>
            <a:t>EH40 / Workplace Exposure Limits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300" kern="1200" noProof="0">
              <a:latin typeface="Gadugi" panose="020B0502040204020203" pitchFamily="34" charset="0"/>
              <a:ea typeface="Gadugi" panose="020B0502040204020203" pitchFamily="34" charset="0"/>
            </a:rPr>
            <a:t>Routes of Entry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300" kern="1200" noProof="0">
              <a:latin typeface="Gadugi" panose="020B0502040204020203" pitchFamily="34" charset="0"/>
              <a:ea typeface="Gadugi" panose="020B0502040204020203" pitchFamily="34" charset="0"/>
            </a:rPr>
            <a:t>Classification, Labelling and Packaging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300" kern="1200" noProof="0">
              <a:latin typeface="Gadugi" panose="020B0502040204020203" pitchFamily="34" charset="0"/>
              <a:ea typeface="Gadugi" panose="020B0502040204020203" pitchFamily="34" charset="0"/>
            </a:rPr>
            <a:t>Safety Data Sheets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300" kern="1200" noProof="0">
              <a:latin typeface="Gadugi" panose="020B0502040204020203" pitchFamily="34" charset="0"/>
              <a:ea typeface="Gadugi" panose="020B0502040204020203" pitchFamily="34" charset="0"/>
            </a:rPr>
            <a:t>Other Information Sources</a:t>
          </a:r>
          <a:endParaRPr lang="en-GB" sz="1300" kern="1200" noProof="0" dirty="0"/>
        </a:p>
      </dsp:txBody>
      <dsp:txXfrm>
        <a:off x="0" y="1614340"/>
        <a:ext cx="6281866" cy="1231650"/>
      </dsp:txXfrm>
    </dsp:sp>
    <dsp:sp modelId="{949A850C-99DB-43F3-A8A1-571469804C1F}">
      <dsp:nvSpPr>
        <dsp:cNvPr id="0" name=""/>
        <dsp:cNvSpPr/>
      </dsp:nvSpPr>
      <dsp:spPr>
        <a:xfrm>
          <a:off x="0" y="2845990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>
              <a:solidFill>
                <a:schemeClr val="accent4"/>
              </a:solidFill>
            </a:rPr>
            <a:t>Writing A COSHH Assessment #1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2867761"/>
        <a:ext cx="6238324" cy="402429"/>
      </dsp:txXfrm>
    </dsp:sp>
    <dsp:sp modelId="{136BFC73-6083-4FDA-94F5-740F6F1B344E}">
      <dsp:nvSpPr>
        <dsp:cNvPr id="0" name=""/>
        <dsp:cNvSpPr/>
      </dsp:nvSpPr>
      <dsp:spPr>
        <a:xfrm>
          <a:off x="0" y="3291961"/>
          <a:ext cx="628186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noProof="0"/>
            <a:t>The Hazards	</a:t>
          </a:r>
          <a:endParaRPr lang="en-GB" sz="1300" kern="1200" noProof="0" dirty="0"/>
        </a:p>
      </dsp:txBody>
      <dsp:txXfrm>
        <a:off x="0" y="3291961"/>
        <a:ext cx="6281866" cy="281520"/>
      </dsp:txXfrm>
    </dsp:sp>
    <dsp:sp modelId="{ACD9C456-4600-4BEC-B886-4CE98A2487FE}">
      <dsp:nvSpPr>
        <dsp:cNvPr id="0" name=""/>
        <dsp:cNvSpPr/>
      </dsp:nvSpPr>
      <dsp:spPr>
        <a:xfrm>
          <a:off x="0" y="3573481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>
              <a:solidFill>
                <a:schemeClr val="accent4"/>
              </a:solidFill>
            </a:rPr>
            <a:t>Hierarchy of Controls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3595252"/>
        <a:ext cx="6238324" cy="402429"/>
      </dsp:txXfrm>
    </dsp:sp>
    <dsp:sp modelId="{C73044AF-478F-4AB0-9051-3B07F78512DF}">
      <dsp:nvSpPr>
        <dsp:cNvPr id="0" name=""/>
        <dsp:cNvSpPr/>
      </dsp:nvSpPr>
      <dsp:spPr>
        <a:xfrm>
          <a:off x="0" y="4068412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>
              <a:solidFill>
                <a:schemeClr val="accent4"/>
              </a:solidFill>
            </a:rPr>
            <a:t>Writing a COSHH Assessment #2 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4090183"/>
        <a:ext cx="6238324" cy="402429"/>
      </dsp:txXfrm>
    </dsp:sp>
    <dsp:sp modelId="{52FF3CEC-FBD3-4127-860B-4C02E69315B0}">
      <dsp:nvSpPr>
        <dsp:cNvPr id="0" name=""/>
        <dsp:cNvSpPr/>
      </dsp:nvSpPr>
      <dsp:spPr>
        <a:xfrm>
          <a:off x="0" y="4514383"/>
          <a:ext cx="6281866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44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noProof="0"/>
            <a:t>The Controls</a:t>
          </a:r>
          <a:endParaRPr lang="en-GB" sz="1300" kern="1200" noProof="0" dirty="0"/>
        </a:p>
      </dsp:txBody>
      <dsp:txXfrm>
        <a:off x="0" y="4514383"/>
        <a:ext cx="6281866" cy="281520"/>
      </dsp:txXfrm>
    </dsp:sp>
    <dsp:sp modelId="{F27166A7-9657-4677-B0CF-8403BEF5F913}">
      <dsp:nvSpPr>
        <dsp:cNvPr id="0" name=""/>
        <dsp:cNvSpPr/>
      </dsp:nvSpPr>
      <dsp:spPr>
        <a:xfrm>
          <a:off x="0" y="4795903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>
              <a:solidFill>
                <a:schemeClr val="accent4"/>
              </a:solidFill>
            </a:rPr>
            <a:t>Health Surveillance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4817674"/>
        <a:ext cx="6238324" cy="402429"/>
      </dsp:txXfrm>
    </dsp:sp>
    <dsp:sp modelId="{97F3EE57-8AC4-4083-A005-28233E4F90DC}">
      <dsp:nvSpPr>
        <dsp:cNvPr id="0" name=""/>
        <dsp:cNvSpPr/>
      </dsp:nvSpPr>
      <dsp:spPr>
        <a:xfrm>
          <a:off x="0" y="5290834"/>
          <a:ext cx="6281866" cy="445971"/>
        </a:xfrm>
        <a:prstGeom prst="roundRect">
          <a:avLst/>
        </a:prstGeom>
        <a:solidFill>
          <a:srgbClr val="0128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>
              <a:solidFill>
                <a:schemeClr val="accent4"/>
              </a:solidFill>
            </a:rPr>
            <a:t>Communication / Review</a:t>
          </a:r>
          <a:endParaRPr lang="en-GB" sz="1700" kern="1200" noProof="0" dirty="0">
            <a:solidFill>
              <a:schemeClr val="accent4"/>
            </a:solidFill>
          </a:endParaRPr>
        </a:p>
      </dsp:txBody>
      <dsp:txXfrm>
        <a:off x="21771" y="5312605"/>
        <a:ext cx="6238324" cy="402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3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8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0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5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3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3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6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9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EAEC-C824-444D-8A0E-5F2D5F02820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455B-75AF-45B5-BAA4-6F45A3CB7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9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cssafety.co.uk/" TargetMode="External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9.sv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hyperlink" Target="http://www.hcssafety.co.uk/" TargetMode="External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89C7-3A43-5C6C-FB14-6CD4CD56F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32" y="286661"/>
            <a:ext cx="4869069" cy="837804"/>
          </a:xfrm>
          <a:prstGeom prst="roundRect">
            <a:avLst/>
          </a:prstGeom>
          <a:solidFill>
            <a:srgbClr val="01283C"/>
          </a:solidFill>
        </p:spPr>
        <p:txBody>
          <a:bodyPr anchor="ctr">
            <a:noAutofit/>
          </a:bodyPr>
          <a:lstStyle/>
          <a:p>
            <a:pPr algn="l"/>
            <a:r>
              <a:rPr lang="en-US" sz="2000" b="1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How to write a </a:t>
            </a:r>
            <a:br>
              <a:rPr lang="en-US" sz="2800" b="1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3200" b="1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COSHH Assessment</a:t>
            </a:r>
            <a:endParaRPr lang="en-GB" sz="2800" b="1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8FC1F-53B4-3CDD-5343-CAC7AC2A2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29" y="1743154"/>
            <a:ext cx="3993525" cy="1933593"/>
          </a:xfrm>
          <a:ln>
            <a:noFill/>
          </a:ln>
        </p:spPr>
        <p:txBody>
          <a:bodyPr>
            <a:normAutofit/>
          </a:bodyPr>
          <a:lstStyle/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</a:rPr>
              <a:t>Anyone who needs to know / wants to learn how to produce a COSHH Assessment</a:t>
            </a: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</a:rPr>
              <a:t>Employers whose workers use hazardous substances</a:t>
            </a: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</a:rPr>
              <a:t>Health &amp; Safety administrators </a:t>
            </a: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</a:rPr>
              <a:t>Managers responsible for the health of their workers</a:t>
            </a: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</a:rPr>
              <a:t>Health and safety advisors /consultants who may produce  COSHH Assessments for their clients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17063-8D71-BBB5-C8EF-F3FA8EE593CB}"/>
              </a:ext>
            </a:extLst>
          </p:cNvPr>
          <p:cNvSpPr txBox="1"/>
          <p:nvPr/>
        </p:nvSpPr>
        <p:spPr>
          <a:xfrm>
            <a:off x="306602" y="1334530"/>
            <a:ext cx="3988952" cy="408623"/>
          </a:xfrm>
          <a:prstGeom prst="roundRect">
            <a:avLst/>
          </a:prstGeom>
          <a:solidFill>
            <a:srgbClr val="01283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Who should attend?</a:t>
            </a:r>
            <a:endParaRPr lang="en-GB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2E2EB-9582-EE3E-3E00-A503ADB0D8DF}"/>
              </a:ext>
            </a:extLst>
          </p:cNvPr>
          <p:cNvSpPr txBox="1"/>
          <p:nvPr/>
        </p:nvSpPr>
        <p:spPr>
          <a:xfrm>
            <a:off x="297886" y="3664014"/>
            <a:ext cx="3988952" cy="408623"/>
          </a:xfrm>
          <a:prstGeom prst="roundRect">
            <a:avLst/>
          </a:prstGeom>
          <a:solidFill>
            <a:srgbClr val="01283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Course content</a:t>
            </a:r>
            <a:endParaRPr lang="en-GB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2D051-40CB-79C4-2500-D0FC8298C1DA}"/>
              </a:ext>
            </a:extLst>
          </p:cNvPr>
          <p:cNvSpPr txBox="1"/>
          <p:nvPr/>
        </p:nvSpPr>
        <p:spPr>
          <a:xfrm>
            <a:off x="297326" y="4083024"/>
            <a:ext cx="3988952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20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This training course will cover all you </a:t>
            </a: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need to know to competently and confidently produce COSHH Assessments for the products used by your workers or colleagues. 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Producing COSHH Assessments is a legal requirement for businesses, so this is an essential skill. 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The course involves plenty of learning activities and includes: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Background/law/planning – the context</a:t>
            </a:r>
            <a:endParaRPr lang="en-US" sz="12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Information sources: EH40 / Workplace Exposure Limits / Routes of Entry / CLP / Safety Data Sheets / product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Workshop – the process of producing your COSHH Assessment. Delegates will leave confident in their ability to undertake this important work and help make the workplace safer and healthier.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Please turn over for more details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E0E6C-6427-04D9-44B4-59FFC063099D}"/>
              </a:ext>
            </a:extLst>
          </p:cNvPr>
          <p:cNvSpPr txBox="1"/>
          <p:nvPr/>
        </p:nvSpPr>
        <p:spPr>
          <a:xfrm>
            <a:off x="306602" y="7784749"/>
            <a:ext cx="3988952" cy="408623"/>
          </a:xfrm>
          <a:prstGeom prst="roundRect">
            <a:avLst/>
          </a:prstGeom>
          <a:solidFill>
            <a:srgbClr val="01283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Assessing learning outcomes</a:t>
            </a:r>
            <a:endParaRPr lang="en-GB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BEFFA-F7DE-0E1C-A8B0-A67974091445}"/>
              </a:ext>
            </a:extLst>
          </p:cNvPr>
          <p:cNvSpPr txBox="1"/>
          <p:nvPr/>
        </p:nvSpPr>
        <p:spPr>
          <a:xfrm>
            <a:off x="329977" y="8277245"/>
            <a:ext cx="3951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Ongoing tutor assessment as we produce a COSHH Assessment step by step in class</a:t>
            </a:r>
          </a:p>
        </p:txBody>
      </p:sp>
      <p:pic>
        <p:nvPicPr>
          <p:cNvPr id="11" name="Graphic 2" descr="Man and woman with solid fill">
            <a:extLst>
              <a:ext uri="{FF2B5EF4-FFF2-40B4-BE49-F238E27FC236}">
                <a16:creationId xmlns:a16="http://schemas.microsoft.com/office/drawing/2014/main" id="{946AC462-C50C-A979-C66A-600728A6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01" y="1344917"/>
            <a:ext cx="408623" cy="408623"/>
          </a:xfrm>
          <a:prstGeom prst="rect">
            <a:avLst/>
          </a:prstGeom>
        </p:spPr>
      </p:pic>
      <p:pic>
        <p:nvPicPr>
          <p:cNvPr id="12" name="Graphic 12" descr="Classroom with solid fill">
            <a:extLst>
              <a:ext uri="{FF2B5EF4-FFF2-40B4-BE49-F238E27FC236}">
                <a16:creationId xmlns:a16="http://schemas.microsoft.com/office/drawing/2014/main" id="{6443EF88-D0E9-AF1B-BC9A-B9E2505F4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400" y="3674401"/>
            <a:ext cx="408623" cy="408623"/>
          </a:xfrm>
          <a:prstGeom prst="rect">
            <a:avLst/>
          </a:prstGeom>
        </p:spPr>
      </p:pic>
      <p:pic>
        <p:nvPicPr>
          <p:cNvPr id="13" name="Graphic 13" descr="Presentation with checklist with solid fill">
            <a:extLst>
              <a:ext uri="{FF2B5EF4-FFF2-40B4-BE49-F238E27FC236}">
                <a16:creationId xmlns:a16="http://schemas.microsoft.com/office/drawing/2014/main" id="{1C9389B2-1F88-E462-7BC6-78E206BC1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9977" y="7796437"/>
            <a:ext cx="408623" cy="4086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BEEB10-7BD1-569C-5E24-68FC157F1D8F}"/>
              </a:ext>
            </a:extLst>
          </p:cNvPr>
          <p:cNvSpPr txBox="1"/>
          <p:nvPr/>
        </p:nvSpPr>
        <p:spPr>
          <a:xfrm>
            <a:off x="269532" y="9210715"/>
            <a:ext cx="6391078" cy="408623"/>
          </a:xfrm>
          <a:prstGeom prst="roundRect">
            <a:avLst/>
          </a:prstGeom>
          <a:solidFill>
            <a:srgbClr val="01283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  <a:r>
              <a:rPr lang="en-US" sz="1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Visit </a:t>
            </a:r>
            <a:r>
              <a:rPr lang="en-US" sz="1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www.hcssafety.co.uk</a:t>
            </a:r>
            <a:r>
              <a:rPr lang="en-US" sz="1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for dates and prices</a:t>
            </a:r>
            <a:endParaRPr lang="en-GB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40FEA354-520F-6CEA-A8BC-11AFC98538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34" y="9145340"/>
            <a:ext cx="1123018" cy="539371"/>
          </a:xfrm>
          <a:prstGeom prst="rect">
            <a:avLst/>
          </a:prstGeom>
        </p:spPr>
      </p:pic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BF9A6BEE-1A3B-0897-DBFA-E973053F7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6600" y="9210715"/>
            <a:ext cx="432000" cy="432000"/>
          </a:xfrm>
          <a:prstGeom prst="rect">
            <a:avLst/>
          </a:prstGeom>
        </p:spPr>
      </p:pic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BA50E3DB-B419-3336-6892-D9C53AAE7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90445"/>
              </p:ext>
            </p:extLst>
          </p:nvPr>
        </p:nvGraphicFramePr>
        <p:xfrm>
          <a:off x="4437077" y="2897756"/>
          <a:ext cx="2223534" cy="5722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534">
                  <a:extLst>
                    <a:ext uri="{9D8B030D-6E8A-4147-A177-3AD203B41FA5}">
                      <a16:colId xmlns:a16="http://schemas.microsoft.com/office/drawing/2014/main" val="1497582397"/>
                    </a:ext>
                  </a:extLst>
                </a:gridCol>
              </a:tblGrid>
              <a:tr h="37493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Course duration</a:t>
                      </a:r>
                      <a:endParaRPr lang="en-GB" sz="1600" dirty="0">
                        <a:solidFill>
                          <a:schemeClr val="accent4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012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53118"/>
                  </a:ext>
                </a:extLst>
              </a:tr>
              <a:tr h="37493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1283C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½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439250"/>
                  </a:ext>
                </a:extLst>
              </a:tr>
              <a:tr h="37493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Refresher training</a:t>
                      </a:r>
                      <a:endParaRPr lang="en-GB" sz="1600" dirty="0">
                        <a:solidFill>
                          <a:schemeClr val="accent4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012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13616"/>
                  </a:ext>
                </a:extLst>
              </a:tr>
              <a:tr h="4872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1283C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Certification renewal advised after 3 years</a:t>
                      </a:r>
                      <a:endParaRPr lang="en-GB" dirty="0">
                        <a:solidFill>
                          <a:srgbClr val="01283C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220001"/>
                  </a:ext>
                </a:extLst>
              </a:tr>
              <a:tr h="37493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Please bring</a:t>
                      </a:r>
                      <a:endParaRPr lang="en-GB" sz="1600" dirty="0">
                        <a:solidFill>
                          <a:schemeClr val="accent4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012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28704"/>
                  </a:ext>
                </a:extLst>
              </a:tr>
              <a:tr h="8859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1283C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Your own blank COSHH Assessment template is preferred.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1283C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We can supply our template if you prefer.</a:t>
                      </a:r>
                      <a:endParaRPr lang="en-GB" dirty="0">
                        <a:solidFill>
                          <a:srgbClr val="01283C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597548"/>
                  </a:ext>
                </a:extLst>
              </a:tr>
              <a:tr h="37493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4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Additional training</a:t>
                      </a:r>
                      <a:endParaRPr lang="en-GB" sz="1600" dirty="0">
                        <a:solidFill>
                          <a:schemeClr val="accent4"/>
                        </a:solidFill>
                        <a:latin typeface="Gadugi" panose="020B0502040204020203" pitchFamily="34" charset="0"/>
                        <a:ea typeface="Gadugi" panose="020B0502040204020203" pitchFamily="34" charset="0"/>
                      </a:endParaRPr>
                    </a:p>
                  </a:txBody>
                  <a:tcPr anchor="ctr">
                    <a:solidFill>
                      <a:srgbClr val="012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76447"/>
                  </a:ext>
                </a:extLst>
              </a:tr>
              <a:tr h="88592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1283C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Depending on the products your business uses, you may also need skills in Face Fit Testing or undertaking skin checks.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solidFill>
                            <a:srgbClr val="01283C"/>
                          </a:solidFill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We can train you in all of these essential skills to improve workplace health.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478597"/>
                  </a:ext>
                </a:extLst>
              </a:tr>
            </a:tbl>
          </a:graphicData>
        </a:graphic>
      </p:graphicFrame>
      <p:pic>
        <p:nvPicPr>
          <p:cNvPr id="22" name="Graphic 23" descr="Clock with solid fill">
            <a:extLst>
              <a:ext uri="{FF2B5EF4-FFF2-40B4-BE49-F238E27FC236}">
                <a16:creationId xmlns:a16="http://schemas.microsoft.com/office/drawing/2014/main" id="{44D6259D-6F77-1197-B1A7-9F3E4714D0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64871" y="2905310"/>
            <a:ext cx="360000" cy="360000"/>
          </a:xfrm>
          <a:prstGeom prst="rect">
            <a:avLst/>
          </a:prstGeom>
        </p:spPr>
      </p:pic>
      <p:pic>
        <p:nvPicPr>
          <p:cNvPr id="23" name="Graphic 24" descr="Daily calendar with solid fill">
            <a:extLst>
              <a:ext uri="{FF2B5EF4-FFF2-40B4-BE49-F238E27FC236}">
                <a16:creationId xmlns:a16="http://schemas.microsoft.com/office/drawing/2014/main" id="{A439176C-BF26-7322-CF69-29C4486117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64871" y="3659155"/>
            <a:ext cx="360000" cy="360000"/>
          </a:xfrm>
          <a:prstGeom prst="rect">
            <a:avLst/>
          </a:prstGeom>
        </p:spPr>
      </p:pic>
      <p:pic>
        <p:nvPicPr>
          <p:cNvPr id="24" name="Graphic 25" descr="Backpack with solid fill">
            <a:extLst>
              <a:ext uri="{FF2B5EF4-FFF2-40B4-BE49-F238E27FC236}">
                <a16:creationId xmlns:a16="http://schemas.microsoft.com/office/drawing/2014/main" id="{A43E08DA-4702-CC2A-2749-8E21838871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64871" y="4528886"/>
            <a:ext cx="360000" cy="360000"/>
          </a:xfrm>
          <a:prstGeom prst="rect">
            <a:avLst/>
          </a:prstGeom>
        </p:spPr>
      </p:pic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6D7835FC-BC43-9E68-7D83-E95CCAB9AD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18" y="451857"/>
            <a:ext cx="1449867" cy="519274"/>
          </a:xfrm>
          <a:prstGeom prst="rect">
            <a:avLst/>
          </a:prstGeom>
        </p:spPr>
      </p:pic>
      <p:pic>
        <p:nvPicPr>
          <p:cNvPr id="18" name="Graphic 17" descr="Business Growth with solid fill">
            <a:extLst>
              <a:ext uri="{FF2B5EF4-FFF2-40B4-BE49-F238E27FC236}">
                <a16:creationId xmlns:a16="http://schemas.microsoft.com/office/drawing/2014/main" id="{CC6787B3-0650-8A1E-E9FD-5D4BEC4724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64871" y="6072156"/>
            <a:ext cx="360000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C3B9B-2F51-6297-E833-5ADCADF5B5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64870" y="1322141"/>
            <a:ext cx="2192409" cy="14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89C7-3A43-5C6C-FB14-6CD4CD56F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532" y="286661"/>
            <a:ext cx="4869069" cy="837804"/>
          </a:xfrm>
          <a:prstGeom prst="roundRect">
            <a:avLst/>
          </a:prstGeom>
          <a:solidFill>
            <a:srgbClr val="01283C"/>
          </a:solidFill>
        </p:spPr>
        <p:txBody>
          <a:bodyPr anchor="ctr">
            <a:noAutofit/>
          </a:bodyPr>
          <a:lstStyle/>
          <a:p>
            <a:pPr algn="l"/>
            <a:r>
              <a:rPr lang="en-US" sz="1800" b="1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How to write a </a:t>
            </a:r>
            <a:br>
              <a:rPr lang="en-US" sz="2400" b="1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n-US" sz="2800" b="1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COSHH Assessment</a:t>
            </a:r>
            <a:endParaRPr lang="en-GB" sz="2800" b="1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217063-8D71-BBB5-C8EF-F3FA8EE593CB}"/>
              </a:ext>
            </a:extLst>
          </p:cNvPr>
          <p:cNvSpPr txBox="1"/>
          <p:nvPr/>
        </p:nvSpPr>
        <p:spPr>
          <a:xfrm>
            <a:off x="390820" y="1524134"/>
            <a:ext cx="6160577" cy="510778"/>
          </a:xfrm>
          <a:prstGeom prst="roundRect">
            <a:avLst/>
          </a:prstGeom>
          <a:solidFill>
            <a:srgbClr val="01283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		Course </a:t>
            </a:r>
            <a:r>
              <a:rPr lang="en-US" sz="2400" dirty="0" err="1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programme</a:t>
            </a:r>
            <a:r>
              <a:rPr lang="en-US" sz="2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guide</a:t>
            </a:r>
            <a:endParaRPr lang="en-GB" sz="2400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2" name="Graphic 12" descr="Classroom with solid fill">
            <a:extLst>
              <a:ext uri="{FF2B5EF4-FFF2-40B4-BE49-F238E27FC236}">
                <a16:creationId xmlns:a16="http://schemas.microsoft.com/office/drawing/2014/main" id="{6443EF88-D0E9-AF1B-BC9A-B9E2505F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821" y="1355526"/>
            <a:ext cx="923086" cy="9230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BEEB10-7BD1-569C-5E24-68FC157F1D8F}"/>
              </a:ext>
            </a:extLst>
          </p:cNvPr>
          <p:cNvSpPr txBox="1"/>
          <p:nvPr/>
        </p:nvSpPr>
        <p:spPr>
          <a:xfrm>
            <a:off x="269532" y="9210715"/>
            <a:ext cx="6391078" cy="408623"/>
          </a:xfrm>
          <a:prstGeom prst="roundRect">
            <a:avLst/>
          </a:prstGeom>
          <a:solidFill>
            <a:srgbClr val="01283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	</a:t>
            </a:r>
            <a:r>
              <a:rPr lang="en-US" sz="1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Visit </a:t>
            </a:r>
            <a:r>
              <a:rPr lang="en-US" sz="1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www.hcssafety.co.uk</a:t>
            </a:r>
            <a:r>
              <a:rPr lang="en-US" sz="1400" dirty="0">
                <a:solidFill>
                  <a:schemeClr val="accent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for dates and prices</a:t>
            </a:r>
            <a:endParaRPr lang="en-GB" dirty="0">
              <a:solidFill>
                <a:schemeClr val="accent4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40FEA354-520F-6CEA-A8BC-11AFC9853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34" y="9145340"/>
            <a:ext cx="1123018" cy="539371"/>
          </a:xfrm>
          <a:prstGeom prst="rect">
            <a:avLst/>
          </a:prstGeom>
        </p:spPr>
      </p:pic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BF9A6BEE-1A3B-0897-DBFA-E973053F7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600" y="9210715"/>
            <a:ext cx="432000" cy="432000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1E5B7379-E43A-5CE8-AC23-C0B1DAE27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800634"/>
              </p:ext>
            </p:extLst>
          </p:nvPr>
        </p:nvGraphicFramePr>
        <p:xfrm>
          <a:off x="269532" y="2509674"/>
          <a:ext cx="6281866" cy="579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4FB7505-FF53-A4C5-08B1-892CD108D4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9636" y="446460"/>
            <a:ext cx="145097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4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55c50b-ac71-4fa9-9628-eb3a1b048921" xsi:nil="true"/>
    <lcf76f155ced4ddcb4097134ff3c332f xmlns="321f2014-3491-410c-9d23-303386e643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691CFCED44D44BF94BB05F9331F6A" ma:contentTypeVersion="14" ma:contentTypeDescription="Create a new document." ma:contentTypeScope="" ma:versionID="4a501af46ba1924f86fdc475cd228d5c">
  <xsd:schema xmlns:xsd="http://www.w3.org/2001/XMLSchema" xmlns:xs="http://www.w3.org/2001/XMLSchema" xmlns:p="http://schemas.microsoft.com/office/2006/metadata/properties" xmlns:ns2="321f2014-3491-410c-9d23-303386e64332" xmlns:ns3="3f55c50b-ac71-4fa9-9628-eb3a1b048921" targetNamespace="http://schemas.microsoft.com/office/2006/metadata/properties" ma:root="true" ma:fieldsID="550aa2b9843fc545a554f45d4927b299" ns2:_="" ns3:_="">
    <xsd:import namespace="321f2014-3491-410c-9d23-303386e64332"/>
    <xsd:import namespace="3f55c50b-ac71-4fa9-9628-eb3a1b048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f2014-3491-410c-9d23-303386e64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450dc7-1be9-462b-b93f-80dc8f6714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5c50b-ac71-4fa9-9628-eb3a1b04892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d2475c0-ba88-42ba-9cd5-8df1815af167}" ma:internalName="TaxCatchAll" ma:showField="CatchAllData" ma:web="3f55c50b-ac71-4fa9-9628-eb3a1b048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388A1-969E-446B-8B14-DCCA2C9A18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145137-7052-4841-A60A-E15279C27798}">
  <ds:schemaRefs>
    <ds:schemaRef ds:uri="http://schemas.microsoft.com/office/2006/metadata/properties"/>
    <ds:schemaRef ds:uri="http://schemas.microsoft.com/office/infopath/2007/PartnerControls"/>
    <ds:schemaRef ds:uri="3f55c50b-ac71-4fa9-9628-eb3a1b048921"/>
    <ds:schemaRef ds:uri="321f2014-3491-410c-9d23-303386e64332"/>
  </ds:schemaRefs>
</ds:datastoreItem>
</file>

<file path=customXml/itemProps3.xml><?xml version="1.0" encoding="utf-8"?>
<ds:datastoreItem xmlns:ds="http://schemas.openxmlformats.org/officeDocument/2006/customXml" ds:itemID="{8BFC6D3C-EC88-4EBB-B537-81896B31536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367</Words>
  <Application>Microsoft Office PowerPoint</Application>
  <PresentationFormat>A4 Paper (210x297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Gadugi</vt:lpstr>
      <vt:lpstr>Wingdings</vt:lpstr>
      <vt:lpstr>Office Theme</vt:lpstr>
      <vt:lpstr>How to write a  COSHH Assessment</vt:lpstr>
      <vt:lpstr>How to write a  COSHH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Safety Awareness  (green card course)</dc:title>
  <dc:creator>Zoë Drew</dc:creator>
  <cp:lastModifiedBy>Zoë Drew</cp:lastModifiedBy>
  <cp:revision>16</cp:revision>
  <cp:lastPrinted>2022-05-11T14:00:49Z</cp:lastPrinted>
  <dcterms:created xsi:type="dcterms:W3CDTF">2022-05-10T08:59:01Z</dcterms:created>
  <dcterms:modified xsi:type="dcterms:W3CDTF">2025-11-20T11:28:14Z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0x010100D5F691CFCED44D44BF94BB05F9331F6A</vt:lpwstr>
  </property>
  <property fmtid="{D5CDD505-2E9C-101B-9397-08002B2CF9AE}" pid="3" name="MediaServiceImageTags">
    <vt:lpwstr/>
  </property>
</Properties>
</file>